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57" r:id="rId4"/>
    <p:sldId id="258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20891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ЕНИ</a:t>
            </a: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МАДОУ №16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г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. Шимановск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Воспитатель 2-й младшей группы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«Весёлые подсолнушки»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Трофимова Наталья Александровна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9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immu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228600"/>
            <a:ext cx="9677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76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" y="0"/>
            <a:ext cx="904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228600"/>
            <a:ext cx="9667876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2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" y="0"/>
            <a:ext cx="90457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" y="0"/>
            <a:ext cx="9027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1" y="548680"/>
            <a:ext cx="727280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ДОБРОГО ВСЕМ ЗДОРОВЬЯ!</a:t>
            </a:r>
          </a:p>
          <a:p>
            <a:pPr algn="ctr"/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ВНИМАНИЕ…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033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</TotalTime>
  <Words>26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dcterms:modified xsi:type="dcterms:W3CDTF">2018-04-28T12:45:47Z</dcterms:modified>
</cp:coreProperties>
</file>